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8" r:id="rId3"/>
    <p:sldId id="269" r:id="rId4"/>
    <p:sldId id="271" r:id="rId5"/>
    <p:sldId id="272" r:id="rId6"/>
    <p:sldId id="273" r:id="rId7"/>
    <p:sldId id="274" r:id="rId8"/>
    <p:sldId id="275" r:id="rId9"/>
    <p:sldId id="270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5" r:id="rId19"/>
    <p:sldId id="264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FB35-0574-4F81-A5E6-F3059516D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59466-CD7A-4337-B73F-FE30D4569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C9024-D4B4-44A3-849B-41BBF8C5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DEF85-A416-4A46-AD8A-E198C83C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5917E-63FD-4121-91F5-09C7BE4E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42B4-83E9-4818-9FCF-B3905310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070AF-918D-4B21-B921-FF425DD0A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57580-DA65-4C55-96B3-E87E65D7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C6EF1-B10C-4828-B74B-050D3CB9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9FB7-401E-437F-B685-0C7E5481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263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D4F56-18B8-4A7E-8E28-5F148A475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5FC51-1047-4ED2-AFEF-E1B2EF005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64499-CC45-4C77-ADC2-3FF8AA22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F6206-DB47-4D1D-A082-26548BD4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AEEED-0CE5-4124-9739-CBEC4BC7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16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B11F-5788-4A9D-9589-48D14C34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5EFE-457C-4035-B024-49D239CF2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87FA-04F3-4A9A-9FEC-86A45295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EB131-4275-4DF1-8924-517CAB0E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3CAC8-5F6B-4890-8883-E312D2DF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442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C6A0-8E3F-42F1-A862-F6F6CBE6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741EE-4AFE-452F-A1E8-A42DC826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75B84-566D-4BB1-9571-DF211E1EA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D2B57-3A3D-4BDD-B944-0EA5D751A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C76E2-592C-4562-A79C-7283711B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01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620D-4E3B-400E-9FAC-7B749A98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23D85-50B2-4865-B0D3-68AB03CE8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187BC-BEDC-4856-B5E7-6DD17E4BD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642BD-A647-4FEF-BA7A-EAE0AA549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013DB-6361-412A-A996-B232A721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FD47C-B85A-4380-98DA-1A886382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43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58F3-7639-46E6-AF0C-151919A3C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6FC7A-9CEB-48A3-93B2-CB0BDCFC5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C3193-1D54-4795-A8D0-CFE8A38C5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D5145-7330-4BB4-BDBC-0740125F8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90638-0B3C-4E3B-B0D4-4194FD058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5C76F-3594-41F6-9DC6-A62EB9A9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4F6DF-D4CE-4232-8BDA-B1806B22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9E857-404F-4DDA-9BE7-86EF1103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985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ACD9-1821-447D-B400-F0341FFB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EAE1B-BC0E-47ED-81DD-6B45941D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15DF2-2932-43DE-ABFC-143E069E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66B50-8D3C-4E1A-8FA9-5639DA9D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97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DA88E-8EB9-4862-B23F-23A434DC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8D4D0-AC8D-468A-BA06-4892FA1B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4F751-695D-40F1-B6E9-3336E563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5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B63B-3EF8-4538-9CC6-B3AC585D9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7B611-61B7-48C1-816D-EE3079EE7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461ED-33A9-44C3-9C41-9FC507831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B1DE7-6822-49CE-9691-D93CF127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EE438-1F9B-4436-9AAF-26D5E124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B2B3F-41CA-4111-93B2-4233F705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261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ABE9-0768-4477-830B-C92020B2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12EBD-FD2C-4BD9-9119-01F461A93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85135-95CE-4EEF-B8DF-FC50F08E3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C6C6B-AC47-4F93-9D61-66B596E8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E647-27B5-4277-A087-27D2D9EA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7B027-B61D-4850-84CA-3387A3EA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49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FF4630-8B6D-400C-975E-4A89C94F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09CCA-1548-460B-96B4-B6F4A5F5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154DC-8C3B-40B9-8695-70D1A9EEB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0C8A4-E583-45AC-B2D8-19B738ED64AA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7925E-105E-46B8-87E2-07C09A844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F2F8-AD57-4635-8BDB-DA37744C7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5FA13-94D9-4ACB-83C7-5441645FE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61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7C478-707E-4567-9B19-BB2FDDDE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</a:rPr>
              <a:t>KEERTHY RAAJ SHANMUGAM - 200467266</a:t>
            </a:r>
            <a:endParaRPr lang="en-IN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80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21932-7344-4703-94D3-4294BE7B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Story Map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86B8B5-60AB-4292-AB20-6794078D5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https://storymaps.arcgis.com/stories/64946dab30b5459798acdebea9bf941f</a:t>
            </a:r>
          </a:p>
        </p:txBody>
      </p:sp>
    </p:spTree>
    <p:extLst>
      <p:ext uri="{BB962C8B-B14F-4D97-AF65-F5344CB8AC3E}">
        <p14:creationId xmlns:p14="http://schemas.microsoft.com/office/powerpoint/2010/main" val="112471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35A560-31F8-4643-A46B-97D96D45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71DBA1-B67D-43AF-B1DD-EF6FC49A0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" y="365125"/>
            <a:ext cx="10755084" cy="5811838"/>
          </a:xfrm>
        </p:spPr>
      </p:pic>
    </p:spTree>
    <p:extLst>
      <p:ext uri="{BB962C8B-B14F-4D97-AF65-F5344CB8AC3E}">
        <p14:creationId xmlns:p14="http://schemas.microsoft.com/office/powerpoint/2010/main" val="4173934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24D1-EC6A-48A7-95F7-F2BA7016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28AD5D-6A1A-404B-B279-9DE8474D9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602686" cy="5959475"/>
          </a:xfrm>
        </p:spPr>
      </p:pic>
    </p:spTree>
    <p:extLst>
      <p:ext uri="{BB962C8B-B14F-4D97-AF65-F5344CB8AC3E}">
        <p14:creationId xmlns:p14="http://schemas.microsoft.com/office/powerpoint/2010/main" val="1601131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4693-5AAA-42BC-9968-6CBD1E4D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C08F0A-1DCC-4727-AD40-6E02DC7C8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3033158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D841-A2C6-4591-BCD1-3F6B20D4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A9FA3-187F-4DC1-A192-DFA2FAA88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485150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4F46-B688-4F00-B291-CAFAF4CB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402253-32B8-43D3-8B97-C478A55F9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758195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D068-D151-41B6-A8A8-E9F02F5C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AF8AA-C3E2-486C-B743-A70DFEF0E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3487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BE45-105A-4E48-B89C-EEBECAC0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BCF32-06BC-456A-9F93-93CC65815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5796189"/>
          </a:xfrm>
        </p:spPr>
      </p:pic>
    </p:spTree>
    <p:extLst>
      <p:ext uri="{BB962C8B-B14F-4D97-AF65-F5344CB8AC3E}">
        <p14:creationId xmlns:p14="http://schemas.microsoft.com/office/powerpoint/2010/main" val="58442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7B74-BEC9-4A02-B9E2-19A05AE9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48802-34E8-420C-8E61-DD8F0A7D8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698218"/>
          </a:xfrm>
        </p:spPr>
      </p:pic>
    </p:spTree>
    <p:extLst>
      <p:ext uri="{BB962C8B-B14F-4D97-AF65-F5344CB8AC3E}">
        <p14:creationId xmlns:p14="http://schemas.microsoft.com/office/powerpoint/2010/main" val="249739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A7FB7-8799-441C-B34B-4C110F37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F697D-1898-415E-BF2C-7E041ED6F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39732"/>
          </a:xfrm>
        </p:spPr>
      </p:pic>
    </p:spTree>
    <p:extLst>
      <p:ext uri="{BB962C8B-B14F-4D97-AF65-F5344CB8AC3E}">
        <p14:creationId xmlns:p14="http://schemas.microsoft.com/office/powerpoint/2010/main" val="368936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CC1-62C9-4276-B36B-697ACF6E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Web Map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E2D4-BA4A-4279-BD91-009980691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https://georgiancollege.maps.arcgis.com/home/webmap/viewer.html?webmap=4a7c4b2475fc48b2bf0aa38fb4755a5f</a:t>
            </a:r>
          </a:p>
        </p:txBody>
      </p:sp>
    </p:spTree>
    <p:extLst>
      <p:ext uri="{BB962C8B-B14F-4D97-AF65-F5344CB8AC3E}">
        <p14:creationId xmlns:p14="http://schemas.microsoft.com/office/powerpoint/2010/main" val="2128338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99B4-44D8-4912-81B7-0A4571E1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8BA04-8CEB-474B-ACF9-649C1AD8B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4148737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0D1E-D637-4169-81B1-2EE778F9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6340476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solidFill>
                  <a:srgbClr val="0070C0"/>
                </a:solidFill>
                <a:latin typeface="+mn-lt"/>
              </a:rPr>
              <a:t>THANK YOU !</a:t>
            </a:r>
            <a:endParaRPr lang="en-IN" sz="96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378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6C90-A99B-4F25-88BE-A954E9D2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6A52D-00E6-450A-8DD2-AB7C34062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602686" cy="5811838"/>
          </a:xfrm>
        </p:spPr>
      </p:pic>
    </p:spTree>
    <p:extLst>
      <p:ext uri="{BB962C8B-B14F-4D97-AF65-F5344CB8AC3E}">
        <p14:creationId xmlns:p14="http://schemas.microsoft.com/office/powerpoint/2010/main" val="418803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5351-4C48-487F-ABFC-0A922C20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Dashboard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9D9C4-4967-4CCE-99FC-5D569E563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https://georgiancollege.maps.arcgis.com/apps/dashboards/c4846136cda9462ba478970d78ce3bb2</a:t>
            </a:r>
          </a:p>
        </p:txBody>
      </p:sp>
    </p:spTree>
    <p:extLst>
      <p:ext uri="{BB962C8B-B14F-4D97-AF65-F5344CB8AC3E}">
        <p14:creationId xmlns:p14="http://schemas.microsoft.com/office/powerpoint/2010/main" val="369030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4822-33CF-4D85-9AD4-91CAFFCC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905C4-74D8-45E2-9228-3D6A1F02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7961"/>
          </a:xfrm>
        </p:spPr>
      </p:pic>
    </p:spTree>
    <p:extLst>
      <p:ext uri="{BB962C8B-B14F-4D97-AF65-F5344CB8AC3E}">
        <p14:creationId xmlns:p14="http://schemas.microsoft.com/office/powerpoint/2010/main" val="82756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4822-33CF-4D85-9AD4-91CAFFCC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57A27-C81C-40A2-BC71-205A60064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107333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662D-9267-4619-878B-CF93ADB49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Insights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2B8F-C3A8-4CD3-8526-0C0421ACB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https://insights.arcgis.com/#/edit/bd06d0be1a4b4ee19a285ee5f0ef5873</a:t>
            </a:r>
          </a:p>
        </p:txBody>
      </p:sp>
    </p:spTree>
    <p:extLst>
      <p:ext uri="{BB962C8B-B14F-4D97-AF65-F5344CB8AC3E}">
        <p14:creationId xmlns:p14="http://schemas.microsoft.com/office/powerpoint/2010/main" val="299748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9460-0462-410B-8A62-429FA84E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CCC1D8-F996-4E77-83BF-F067D441F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61504"/>
          </a:xfrm>
        </p:spPr>
      </p:pic>
    </p:spTree>
    <p:extLst>
      <p:ext uri="{BB962C8B-B14F-4D97-AF65-F5344CB8AC3E}">
        <p14:creationId xmlns:p14="http://schemas.microsoft.com/office/powerpoint/2010/main" val="154247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0711-96A2-430C-A124-E4087C3F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5B4216-2972-44C8-A7BB-A581E53A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81246"/>
          </a:xfrm>
        </p:spPr>
      </p:pic>
    </p:spTree>
    <p:extLst>
      <p:ext uri="{BB962C8B-B14F-4D97-AF65-F5344CB8AC3E}">
        <p14:creationId xmlns:p14="http://schemas.microsoft.com/office/powerpoint/2010/main" val="1149022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72</Words>
  <Application>Microsoft Office PowerPoint</Application>
  <PresentationFormat>Widescreen</PresentationFormat>
  <Paragraphs>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Web Map</vt:lpstr>
      <vt:lpstr>PowerPoint Presentation</vt:lpstr>
      <vt:lpstr>Dashboard</vt:lpstr>
      <vt:lpstr>PowerPoint Presentation</vt:lpstr>
      <vt:lpstr>PowerPoint Presentation</vt:lpstr>
      <vt:lpstr>Insights</vt:lpstr>
      <vt:lpstr>PowerPoint Presentation</vt:lpstr>
      <vt:lpstr>PowerPoint Presentation</vt:lpstr>
      <vt:lpstr>Story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Keerthy raaj Shanmugam</dc:creator>
  <cp:lastModifiedBy>Keerthy raaj Shanmugam</cp:lastModifiedBy>
  <cp:revision>4</cp:revision>
  <dcterms:created xsi:type="dcterms:W3CDTF">2021-08-16T03:38:05Z</dcterms:created>
  <dcterms:modified xsi:type="dcterms:W3CDTF">2021-08-16T03:56:39Z</dcterms:modified>
</cp:coreProperties>
</file>